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trueidentity2017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trueidentity2017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ebsite Homepage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00" y="163075"/>
            <a:ext cx="8831598" cy="42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97875" y="4410275"/>
            <a:ext cx="87900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1800"/>
              <a:t>More Info: www.TrueIdentity2017.com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1891353" y="902858"/>
            <a:ext cx="5361300" cy="1448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u="sng">
                <a:solidFill>
                  <a:srgbClr val="543B26"/>
                </a:solidFill>
              </a:rPr>
              <a:t>Coming Soon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543B26"/>
                </a:solidFill>
              </a:rPr>
              <a:t>Guest Speakers</a:t>
            </a:r>
          </a:p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1970225" y="2521058"/>
            <a:ext cx="5361300" cy="52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543B26"/>
                </a:solidFill>
                <a:latin typeface="Nunito"/>
                <a:ea typeface="Nunito"/>
                <a:cs typeface="Nunito"/>
                <a:sym typeface="Nunito"/>
              </a:rPr>
              <a:t>Bill Vanderbush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543B26"/>
                </a:solidFill>
                <a:latin typeface="Nunito"/>
                <a:ea typeface="Nunito"/>
                <a:cs typeface="Nunito"/>
                <a:sym typeface="Nunito"/>
              </a:rPr>
              <a:t>Ryan Bastress</a:t>
            </a:r>
          </a:p>
        </p:txBody>
      </p:sp>
      <p:sp>
        <p:nvSpPr>
          <p:cNvPr id="138" name="Shape 138"/>
          <p:cNvSpPr txBox="1"/>
          <p:nvPr/>
        </p:nvSpPr>
        <p:spPr>
          <a:xfrm rot="-1877808">
            <a:off x="6469695" y="2101979"/>
            <a:ext cx="2522563" cy="939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700">
                <a:solidFill>
                  <a:srgbClr val="397654"/>
                </a:solidFill>
              </a:rPr>
              <a:t>True Identity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700">
                <a:solidFill>
                  <a:srgbClr val="397654"/>
                </a:solidFill>
              </a:rPr>
              <a:t>Tour</a:t>
            </a:r>
          </a:p>
        </p:txBody>
      </p:sp>
      <p:sp>
        <p:nvSpPr>
          <p:cNvPr id="139" name="Shape 139"/>
          <p:cNvSpPr txBox="1"/>
          <p:nvPr/>
        </p:nvSpPr>
        <p:spPr>
          <a:xfrm rot="-1877808">
            <a:off x="361470" y="2254379"/>
            <a:ext cx="2522563" cy="939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solidFill>
                  <a:srgbClr val="0000FF"/>
                </a:solidFill>
              </a:rPr>
              <a:t>Sept. 7th - 10th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500">
                <a:solidFill>
                  <a:srgbClr val="0000FF"/>
                </a:solidFill>
              </a:rPr>
              <a:t>7 PM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19150" y="540950"/>
            <a:ext cx="7505700" cy="125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True Identity Tour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www.TrueIdentity2017.com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700"/>
              <a:t>Bill Vanderbush</a:t>
            </a:r>
            <a:r>
              <a:rPr b="1" lang="en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600"/>
              <a:t>7 PM Each Night - Attend any or all sessions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819150" y="2758425"/>
            <a:ext cx="7505700" cy="158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700"/>
              <a:t>Thursday</a:t>
            </a:r>
            <a:r>
              <a:rPr lang="en" sz="2700"/>
              <a:t> Sept. 7th at Blessed Hope, Waterville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700"/>
              <a:t>Friday</a:t>
            </a:r>
            <a:r>
              <a:rPr lang="en" sz="2700"/>
              <a:t> Sept. 8th at Deeper Worship Center, Portland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70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819150" y="479125"/>
            <a:ext cx="7505700" cy="262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True Identity Tour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www.TrueIdentity2017.com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700"/>
              <a:t>Ryan Bastress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600"/>
              <a:t>7 PM Each Night - Attend any or all sessions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20525" y="2649775"/>
            <a:ext cx="8481000" cy="262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700"/>
              <a:t>Friday </a:t>
            </a:r>
            <a:r>
              <a:rPr lang="en" sz="2700"/>
              <a:t>Sept. 8th at Deeper Worship Center, Portland, 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700"/>
              <a:t>Saturday</a:t>
            </a:r>
            <a:r>
              <a:rPr lang="en" sz="2700"/>
              <a:t> Sept. 9th at Kingdom-Awakening, Kingston, NH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700"/>
              <a:t>Sunday</a:t>
            </a:r>
            <a:r>
              <a:rPr lang="en" sz="2700"/>
              <a:t> Sept. 10th at Christ Chapel, Raymond, 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19150" y="1551875"/>
            <a:ext cx="7505700" cy="153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Bill Vanderbush, Guest Speaker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Blessed Hope Church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Waterville, 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19150" y="3168800"/>
            <a:ext cx="7505700" cy="118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7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2700"/>
              <a:t>More info: www.TrueIdentity2017.com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533300" y="687675"/>
            <a:ext cx="60774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Thursday, September 7th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819150" y="1605300"/>
            <a:ext cx="7505700" cy="19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Bill Vanderbush and Ryan Bastress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Guest Speakers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Deeper Worship Center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Portland, 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19150" y="3475475"/>
            <a:ext cx="7505700" cy="133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7</a:t>
            </a:r>
            <a:r>
              <a:rPr b="1" lang="en" sz="2700"/>
              <a:t>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2700"/>
              <a:t>More info: www.TrueIdentity2017.com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533300" y="687675"/>
            <a:ext cx="60774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September 8th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19150" y="1570375"/>
            <a:ext cx="7505700" cy="162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 Bastress</a:t>
            </a:r>
            <a:r>
              <a:rPr lang="en"/>
              <a:t>, Guest Speaker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Kingdom-Awakening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Kingston, NH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819150" y="3196675"/>
            <a:ext cx="7505700" cy="128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7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2700"/>
              <a:t>More Info: www.TrueIdentity2017.com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41550" y="306675"/>
            <a:ext cx="84609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Saturday, September 9th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19150" y="1758600"/>
            <a:ext cx="7505700" cy="162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Ryan Bastress, Guest Speaker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Christ Chapel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Raymond, 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819150" y="3336075"/>
            <a:ext cx="7505700" cy="133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7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/>
              <a:t>www.TrueIdentity2017.com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352075" y="743425"/>
            <a:ext cx="64956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Sunday Evening, September 10th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